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Default Extension="wmf" ContentType="image/x-wmf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63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591" autoAdjust="0"/>
    <p:restoredTop sz="94687" autoAdjust="0"/>
  </p:normalViewPr>
  <p:slideViewPr>
    <p:cSldViewPr snapToObjects="1">
      <p:cViewPr varScale="1">
        <p:scale>
          <a:sx n="87" d="100"/>
          <a:sy n="87" d="100"/>
        </p:scale>
        <p:origin x="-8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C2B0F-A2D4-024C-8416-FB5E25A51D52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DC02D-BE1B-1447-844F-90D18014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DC02D-BE1B-1447-844F-90D18014E1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National</a:t>
            </a:r>
            <a:r>
              <a:rPr lang="en-US" baseline="0" dirty="0" smtClean="0"/>
              <a:t> mathematics advisory panel suggested that what is needed is </a:t>
            </a:r>
            <a:r>
              <a:rPr lang="en-US" dirty="0" smtClean="0"/>
              <a:t>“A focused, coherent progression of mathematics learning, with an emphasis on proficiency with key topics, should become the norm in elementary and middle school mathematics curricula.”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877E2-4CA5-3144-83A5-3626E87A4C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877E2-4CA5-3144-83A5-3626E87A4C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877E2-4CA5-3144-83A5-3626E87A4C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877E2-4CA5-3144-83A5-3626E87A4C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EA773-AB6E-D74D-8364-2BBC4D8B10BC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29EF6-4B03-D54A-B546-E684F4276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1175" y="2057400"/>
            <a:ext cx="3576631" cy="452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63800"/>
            <a:ext cx="7772400" cy="194646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 Bold"/>
                <a:cs typeface="Comic Sans MS Bold"/>
              </a:rPr>
              <a:t>2010-2011</a:t>
            </a:r>
            <a:br>
              <a:rPr lang="en-US" dirty="0" smtClean="0">
                <a:latin typeface="Comic Sans MS Bold"/>
                <a:cs typeface="Comic Sans MS Bold"/>
              </a:rPr>
            </a:br>
            <a:r>
              <a:rPr lang="en-US" dirty="0" smtClean="0">
                <a:latin typeface="Comic Sans MS Bold"/>
                <a:cs typeface="Comic Sans MS Bold"/>
              </a:rPr>
              <a:t>LISD Math Curriculum</a:t>
            </a:r>
            <a:br>
              <a:rPr lang="en-US" dirty="0" smtClean="0">
                <a:latin typeface="Comic Sans MS Bold"/>
                <a:cs typeface="Comic Sans MS Bold"/>
              </a:rPr>
            </a:br>
            <a:r>
              <a:rPr lang="en-US" dirty="0" smtClean="0">
                <a:latin typeface="Comic Sans MS Bold"/>
                <a:cs typeface="Comic Sans MS Bold"/>
              </a:rPr>
              <a:t>Updates</a:t>
            </a:r>
            <a:endParaRPr lang="en-US" dirty="0">
              <a:latin typeface="Comic Sans MS Bold"/>
              <a:cs typeface="Comic Sans MS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457199"/>
            <a:ext cx="6936423" cy="594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Mathematics Advisory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“A </a:t>
            </a:r>
            <a:r>
              <a:rPr lang="en-US" b="1" dirty="0" smtClean="0">
                <a:solidFill>
                  <a:srgbClr val="FF0000"/>
                </a:solidFill>
              </a:rPr>
              <a:t>focused, coherent progression of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mathematics learning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with an emphasis on</a:t>
            </a:r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proficiency with key topics</a:t>
            </a:r>
            <a:r>
              <a:rPr lang="en-US" dirty="0" smtClean="0"/>
              <a:t>…”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338" y="3573737"/>
            <a:ext cx="3002045" cy="2251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Texas Responds to Curriculum Focal Points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7638"/>
            <a:ext cx="1905000" cy="2360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2200" y="2362200"/>
            <a:ext cx="6019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Here is an example of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Grade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0" y="3777815"/>
            <a:ext cx="7924800" cy="23483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strategies based on whole-number relationships, including grouping by tens and ones, to solve problems.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Developing an understanding of addition and subtraction strategies for solving problems.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Identifying and comparing attributes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 t="-1274" r="4970"/>
          <a:stretch>
            <a:fillRect/>
          </a:stretch>
        </p:blipFill>
        <p:spPr bwMode="auto">
          <a:xfrm>
            <a:off x="457200" y="7938"/>
            <a:ext cx="2895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LISD Responds to Curriculum Focal Points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827338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LISD reorganized the YAG to follow these focal points!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4.png"/>
          <p:cNvPicPr>
            <a:picLocks noGrp="1" noChangeAspect="1"/>
          </p:cNvPicPr>
          <p:nvPr>
            <p:ph idx="1"/>
          </p:nvPr>
        </p:nvPicPr>
        <p:blipFill>
          <a:blip r:embed="rId3"/>
          <a:srcRect l="-20873" r="-20873"/>
          <a:stretch>
            <a:fillRect/>
          </a:stretch>
        </p:blipFill>
        <p:spPr>
          <a:xfrm>
            <a:off x="-1538605" y="274638"/>
            <a:ext cx="11970587" cy="6583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42118"/>
            <a:ext cx="9496240" cy="7402339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 rot="1553389">
            <a:off x="4236021" y="1025566"/>
            <a:ext cx="1975651" cy="582158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 rot="1553389">
            <a:off x="4236021" y="3120493"/>
            <a:ext cx="1975651" cy="582158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74" y="-80963"/>
            <a:ext cx="8797926" cy="6858001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4258965" y="6265445"/>
            <a:ext cx="2716520" cy="511593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97925" cy="68580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603453">
            <a:off x="786191" y="5428992"/>
            <a:ext cx="1552297" cy="47631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Math Rocks</a:t>
            </a:r>
            <a:r>
              <a:rPr lang="en-US" b="1" dirty="0" smtClean="0"/>
              <a:t>!</a:t>
            </a:r>
            <a:br>
              <a:rPr lang="en-US" b="1" dirty="0" smtClean="0"/>
            </a:br>
            <a:r>
              <a:rPr lang="en-US" b="1" dirty="0" smtClean="0"/>
              <a:t>Web Tour</a:t>
            </a:r>
            <a:br>
              <a:rPr lang="en-US" b="1" dirty="0" smtClean="0"/>
            </a:br>
            <a:r>
              <a:rPr lang="en-US" b="1" dirty="0" smtClean="0"/>
              <a:t>Math Site </a:t>
            </a:r>
            <a:r>
              <a:rPr lang="en-US" b="1" dirty="0" err="1" smtClean="0"/>
              <a:t>vs</a:t>
            </a:r>
            <a:r>
              <a:rPr lang="en-US" b="1" dirty="0" smtClean="0"/>
              <a:t> Curriculum Site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96244"/>
            <a:ext cx="6172200" cy="4525963"/>
          </a:xfrm>
        </p:spPr>
        <p:txBody>
          <a:bodyPr/>
          <a:lstStyle/>
          <a:p>
            <a:r>
              <a:rPr lang="en-US" dirty="0" smtClean="0"/>
              <a:t> Learning Progressions</a:t>
            </a:r>
          </a:p>
          <a:p>
            <a:pPr lvl="1"/>
            <a:r>
              <a:rPr lang="en-US" dirty="0" smtClean="0"/>
              <a:t> These examples provide a usable plan</a:t>
            </a:r>
          </a:p>
          <a:p>
            <a:pPr lvl="1"/>
            <a:r>
              <a:rPr lang="en-US" dirty="0" smtClean="0"/>
              <a:t>You can move the pieces around but do not delete any pieces</a:t>
            </a:r>
          </a:p>
          <a:p>
            <a:r>
              <a:rPr lang="en-US" dirty="0" smtClean="0"/>
              <a:t>Capacity Matrices</a:t>
            </a:r>
          </a:p>
          <a:p>
            <a:r>
              <a:rPr lang="en-US" dirty="0" smtClean="0"/>
              <a:t> Performance Tasks</a:t>
            </a:r>
          </a:p>
          <a:p>
            <a:r>
              <a:rPr lang="en-US" dirty="0" smtClean="0"/>
              <a:t> Pre-Assessments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4343400"/>
            <a:ext cx="1885957" cy="2178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189</Words>
  <Application>Microsoft Macintosh PowerPoint</Application>
  <PresentationFormat>On-screen Show (4:3)</PresentationFormat>
  <Paragraphs>25</Paragraphs>
  <Slides>10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2010-2011 LISD Math Curriculum Updates</vt:lpstr>
      <vt:lpstr>National Mathematics Advisory Panel</vt:lpstr>
      <vt:lpstr>Texas Responds to Curriculum Focal Points</vt:lpstr>
      <vt:lpstr>LISD Responds to Curriculum Focal Points</vt:lpstr>
      <vt:lpstr>Slide 5</vt:lpstr>
      <vt:lpstr>Slide 6</vt:lpstr>
      <vt:lpstr>Slide 7</vt:lpstr>
      <vt:lpstr>Slide 8</vt:lpstr>
      <vt:lpstr>Math Rocks! Web Tour Math Site vs Curriculum Site </vt:lpstr>
      <vt:lpstr>Slide 10</vt:lpstr>
    </vt:vector>
  </TitlesOfParts>
  <Company>Leander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for you!</dc:title>
  <dc:creator>Leander ISD</dc:creator>
  <cp:lastModifiedBy>Leander ISD</cp:lastModifiedBy>
  <cp:revision>4</cp:revision>
  <dcterms:created xsi:type="dcterms:W3CDTF">2010-06-17T19:24:58Z</dcterms:created>
  <dcterms:modified xsi:type="dcterms:W3CDTF">2010-06-17T19:36:04Z</dcterms:modified>
</cp:coreProperties>
</file>