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63" r:id="rId3"/>
    <p:sldId id="273" r:id="rId4"/>
    <p:sldId id="275" r:id="rId5"/>
    <p:sldId id="276" r:id="rId6"/>
    <p:sldId id="277" r:id="rId7"/>
    <p:sldId id="278" r:id="rId8"/>
    <p:sldId id="272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91" autoAdjust="0"/>
    <p:restoredTop sz="94687" autoAdjust="0"/>
  </p:normalViewPr>
  <p:slideViewPr>
    <p:cSldViewPr snapToObject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C2B0F-A2D4-024C-8416-FB5E25A51D52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DC02D-BE1B-1447-844F-90D18014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DC02D-BE1B-1447-844F-90D18014E1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Attach</a:t>
            </a:r>
            <a:r>
              <a:rPr lang="en-US" baseline="0" dirty="0" smtClean="0"/>
              <a:t> document from campus resources here if needed.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77E2-4CA5-3144-83A5-3626E87A4C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Ensure that you discuss</a:t>
            </a:r>
            <a:r>
              <a:rPr lang="en-US" baseline="0" dirty="0" smtClean="0"/>
              <a:t> use of formal tool versus non-standard measurement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DC02D-BE1B-1447-844F-90D18014E1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1175" y="2057400"/>
            <a:ext cx="3576631" cy="452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3800"/>
            <a:ext cx="7772400" cy="194646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 Bold"/>
                <a:cs typeface="Comic Sans MS Bold"/>
              </a:rPr>
              <a:t>2010-2011</a:t>
            </a:r>
            <a:br>
              <a:rPr lang="en-US" dirty="0" smtClean="0">
                <a:latin typeface="Comic Sans MS Bold"/>
                <a:cs typeface="Comic Sans MS Bold"/>
              </a:rPr>
            </a:br>
            <a:r>
              <a:rPr lang="en-US" dirty="0" smtClean="0">
                <a:latin typeface="Comic Sans MS Bold"/>
                <a:cs typeface="Comic Sans MS Bold"/>
              </a:rPr>
              <a:t>LISD Math Curriculum</a:t>
            </a:r>
            <a:r>
              <a:rPr lang="en-US" dirty="0" smtClean="0">
                <a:latin typeface="Comic Sans MS Bold"/>
                <a:cs typeface="Comic Sans MS Bold"/>
              </a:rPr>
              <a:t/>
            </a:r>
            <a:br>
              <a:rPr lang="en-US" dirty="0" smtClean="0">
                <a:latin typeface="Comic Sans MS Bold"/>
                <a:cs typeface="Comic Sans MS Bold"/>
              </a:rPr>
            </a:br>
            <a:r>
              <a:rPr lang="en-US" dirty="0" smtClean="0">
                <a:latin typeface="Comic Sans MS Bold"/>
                <a:cs typeface="Comic Sans MS Bold"/>
              </a:rPr>
              <a:t>Vertical Alignment</a:t>
            </a:r>
            <a:endParaRPr lang="en-US" dirty="0">
              <a:latin typeface="Comic Sans MS Bold"/>
              <a:cs typeface="Comic Sans MS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Information…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be complied and reviewed with each grade level to address specific ideas!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Math Vocabulary Vertically Aligned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In groups at your table, answer the following questions.</a:t>
            </a:r>
          </a:p>
          <a:p>
            <a:r>
              <a:rPr lang="en-US" dirty="0" smtClean="0"/>
              <a:t>Use the Vocabulary document </a:t>
            </a:r>
            <a:r>
              <a:rPr lang="en-US" dirty="0" smtClean="0"/>
              <a:t>that has been provided.</a:t>
            </a:r>
          </a:p>
          <a:p>
            <a:r>
              <a:rPr lang="en-US" dirty="0" smtClean="0"/>
              <a:t>Make a mental note of the bold words and the key at the bottom of the page.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Scavenger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SUBTRAHEND</a:t>
            </a:r>
          </a:p>
          <a:p>
            <a:pPr algn="ctr">
              <a:buNone/>
            </a:pPr>
            <a:r>
              <a:rPr lang="en-US" dirty="0" smtClean="0"/>
              <a:t>At what grade level is this word introduced?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29000" y="4038600"/>
            <a:ext cx="2310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Grade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Scavenger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VERTEX</a:t>
            </a:r>
          </a:p>
          <a:p>
            <a:pPr algn="ctr">
              <a:buNone/>
            </a:pPr>
            <a:r>
              <a:rPr lang="en-US" dirty="0" smtClean="0"/>
              <a:t>At what grade level is this word introduced?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01746" y="4038600"/>
            <a:ext cx="19132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KINDER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Scavenger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3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TRIANGULAR PYRAMID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At what grade level is this word/concept introduced?</a:t>
            </a:r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592" y="3311674"/>
            <a:ext cx="3073618" cy="2992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78707"/>
            <a:ext cx="4546600" cy="2425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6808" y="4038600"/>
            <a:ext cx="26453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GRADE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Scavenger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3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Dollar Symbol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At what grade level is this word/concept introduced?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124200" y="4038600"/>
            <a:ext cx="26049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2</a:t>
            </a:r>
            <a:r>
              <a:rPr lang="en-US" sz="4400" baseline="30000" dirty="0" smtClean="0"/>
              <a:t>nd</a:t>
            </a:r>
            <a:r>
              <a:rPr lang="en-US" sz="4400" dirty="0" smtClean="0"/>
              <a:t> GRADE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Scavenger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3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Ruler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At what grade level is this word/concept introduced?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124200" y="4038600"/>
            <a:ext cx="25333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</a:t>
            </a:r>
            <a:r>
              <a:rPr lang="en-US" sz="4400" baseline="30000" dirty="0" smtClean="0"/>
              <a:t>d</a:t>
            </a:r>
            <a:r>
              <a:rPr lang="en-US" sz="4400" dirty="0" smtClean="0"/>
              <a:t> GRADE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Math </a:t>
            </a:r>
            <a:r>
              <a:rPr lang="en-US" b="1" dirty="0" smtClean="0"/>
              <a:t>FACTS!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343400"/>
            <a:ext cx="1885957" cy="217880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DISTRICT/CAMPUS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CAN WE BUILD MATH FACT FLUENCY?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343400"/>
            <a:ext cx="1885957" cy="217880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need your input!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Use a sticky note to make at least one suggestion!</a:t>
            </a:r>
          </a:p>
          <a:p>
            <a:pPr marL="514350" indent="-514350">
              <a:buAutoNum type="arabicPeriod"/>
            </a:pPr>
            <a:r>
              <a:rPr lang="en-US" dirty="0" smtClean="0"/>
              <a:t>Please post the note on the chart paper as you leave today!</a:t>
            </a:r>
          </a:p>
          <a:p>
            <a:pPr marL="514350" indent="-514350">
              <a:buAutoNum type="arabicPeriod"/>
            </a:pPr>
            <a:r>
              <a:rPr lang="en-US" dirty="0" smtClean="0"/>
              <a:t>THANK YOU!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226</Words>
  <Application>Microsoft Macintosh PowerPoint</Application>
  <PresentationFormat>On-screen Show (4:3)</PresentationFormat>
  <Paragraphs>43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2010-2011 LISD Math Curriculum Vertical Alignment</vt:lpstr>
      <vt:lpstr>Math Vocabulary Vertically Aligned Document</vt:lpstr>
      <vt:lpstr>Vocabulary Scavenger Hunt</vt:lpstr>
      <vt:lpstr>Vocabulary Scavenger Hunt</vt:lpstr>
      <vt:lpstr>Vocabulary Scavenger Hunt</vt:lpstr>
      <vt:lpstr>Vocabulary Scavenger Hunt</vt:lpstr>
      <vt:lpstr>Vocabulary Scavenger Hunt</vt:lpstr>
      <vt:lpstr>Math FACTS!</vt:lpstr>
      <vt:lpstr>HOW CAN WE BUILD MATH FACT FLUENCY?</vt:lpstr>
      <vt:lpstr>This Information…</vt:lpstr>
    </vt:vector>
  </TitlesOfParts>
  <Company>Leander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for you!</dc:title>
  <dc:creator>Leander ISD</dc:creator>
  <cp:lastModifiedBy>Leander ISD</cp:lastModifiedBy>
  <cp:revision>6</cp:revision>
  <dcterms:created xsi:type="dcterms:W3CDTF">2010-06-17T19:24:58Z</dcterms:created>
  <dcterms:modified xsi:type="dcterms:W3CDTF">2010-06-17T20:16:31Z</dcterms:modified>
</cp:coreProperties>
</file>